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5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D25DF-5A1B-462A-BA9E-BBC93FBC2F65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3E64C-3550-494B-A79B-14A6F5CA0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9/3/2014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9/3/2014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699925"/>
            <a:ext cx="6400799" cy="1355999"/>
          </a:xfrm>
          <a:prstGeom prst="rect">
            <a:avLst/>
          </a:prstGeom>
        </p:spPr>
        <p:txBody>
          <a:bodyPr lIns="91425" tIns="91425" rIns="91425" bIns="91425" anchor="b" anchorCtr="0">
            <a:normAutofit fontScale="90000"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Computing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585200" y="3055925"/>
            <a:ext cx="6400799" cy="6413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a computer?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 Basics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10000"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 computer is a machine that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changes information from one form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into another by performing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four basic operations: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Input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Processing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Output                              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Storage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2750" y="1278525"/>
            <a:ext cx="3820099" cy="379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The raw information or data entered into a computer using a device such as a keyboard or mouse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The building blocks of that language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       are called </a:t>
            </a:r>
            <a:r>
              <a:rPr lang="en" b="1" dirty="0"/>
              <a:t>bits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Bit is short for </a:t>
            </a:r>
            <a:r>
              <a:rPr lang="en" b="1" dirty="0"/>
              <a:t>b</a:t>
            </a:r>
            <a:r>
              <a:rPr lang="en" dirty="0"/>
              <a:t>inary dig</a:t>
            </a:r>
            <a:r>
              <a:rPr lang="en" b="1" dirty="0"/>
              <a:t>it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A bit can have only two possible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       values - 0 or 1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The bits are combined into groups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       of eight or more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Each group is called a </a:t>
            </a:r>
            <a:r>
              <a:rPr lang="en" b="1" dirty="0"/>
              <a:t>byte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2571750"/>
            <a:ext cx="2591550" cy="212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Bytes Table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78525"/>
            <a:ext cx="7874000" cy="363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second step of the information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processing cycle is called </a:t>
            </a:r>
            <a:r>
              <a:rPr lang="en" b="1"/>
              <a:t>processing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processing depends on the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instructions or program given to the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computer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instructions are written in binary code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using combinations of 0s and 1s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 can process data very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rapidly performing millions of operations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every second</a:t>
            </a:r>
          </a:p>
          <a:p>
            <a:pPr lvl="0">
              <a:spcBef>
                <a:spcPts val="0"/>
              </a:spcBef>
              <a:buNone/>
            </a:pPr>
            <a:endParaRPr b="1"/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1" y="2114551"/>
            <a:ext cx="16764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Output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10000"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third step shows what happens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after the computer processes the data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output stage displays the result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To create output, the computer takes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 the bytes and turns them back into a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form you can understand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computer provides output through a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device such as a monitor, speaker,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or printer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0" y="2190749"/>
            <a:ext cx="2506524" cy="198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Storage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fourth operation is storage in which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the computer saves the information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Computers have a temporary memory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(RAM) that is used during the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/>
              <a:t> 	processing stage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When the computer is turned off any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data in the temporary memory is lost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By storing the data in a permanent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form you can access the information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over and over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2952750"/>
            <a:ext cx="12954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5600" y="1504950"/>
            <a:ext cx="2057400" cy="1332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7600" y="3562350"/>
            <a:ext cx="1324625" cy="122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</TotalTime>
  <Words>242</Words>
  <Application>Microsoft Office PowerPoint</Application>
  <PresentationFormat>On-screen Show (16:9)</PresentationFormat>
  <Paragraphs>55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Computing Fundamentals</vt:lpstr>
      <vt:lpstr>Computer Basics</vt:lpstr>
      <vt:lpstr>Input</vt:lpstr>
      <vt:lpstr>Bytes Table</vt:lpstr>
      <vt:lpstr>Processing</vt:lpstr>
      <vt:lpstr>Output</vt:lpstr>
      <vt:lpstr>Storage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Fundamentals</dc:title>
  <cp:lastModifiedBy>NHBOE</cp:lastModifiedBy>
  <cp:revision>3</cp:revision>
  <dcterms:modified xsi:type="dcterms:W3CDTF">2014-09-03T14:03:11Z</dcterms:modified>
</cp:coreProperties>
</file>